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Pacifico"/>
      <p:regular r:id="rId11"/>
    </p:embeddedFont>
    <p:embeddedFont>
      <p:font typeface="Barlow"/>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 roundtripDataSignature="AMtx7mghQHOqFAEn0iW2p90JQHuxmv/0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acifico-regular.fntdata"/><Relationship Id="rId10" Type="http://schemas.openxmlformats.org/officeDocument/2006/relationships/slide" Target="slides/slide5.xml"/><Relationship Id="rId13" Type="http://schemas.openxmlformats.org/officeDocument/2006/relationships/font" Target="fonts/Barlow-bold.fntdata"/><Relationship Id="rId12" Type="http://schemas.openxmlformats.org/officeDocument/2006/relationships/font" Target="fonts/Barl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rlow-boldItalic.fntdata"/><Relationship Id="rId14" Type="http://schemas.openxmlformats.org/officeDocument/2006/relationships/font" Target="fonts/Barlow-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0" cy="5143505"/>
          </a:xfrm>
          <a:prstGeom prst="rect">
            <a:avLst/>
          </a:prstGeom>
          <a:noFill/>
          <a:ln>
            <a:noFill/>
          </a:ln>
        </p:spPr>
      </p:pic>
      <p:pic>
        <p:nvPicPr>
          <p:cNvPr id="55" name="Google Shape;55;p1"/>
          <p:cNvPicPr preferRelativeResize="0"/>
          <p:nvPr/>
        </p:nvPicPr>
        <p:blipFill>
          <a:blip r:embed="rId4">
            <a:alphaModFix/>
          </a:blip>
          <a:stretch>
            <a:fillRect/>
          </a:stretch>
        </p:blipFill>
        <p:spPr>
          <a:xfrm>
            <a:off x="5052300" y="3820826"/>
            <a:ext cx="1145149" cy="7526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mt="43000"/>
          </a:blip>
          <a:srcRect b="0" l="0" r="0" t="0"/>
          <a:stretch/>
        </p:blipFill>
        <p:spPr>
          <a:xfrm>
            <a:off x="0" y="0"/>
            <a:ext cx="9144000" cy="5143505"/>
          </a:xfrm>
          <a:prstGeom prst="rect">
            <a:avLst/>
          </a:prstGeom>
          <a:noFill/>
          <a:ln>
            <a:noFill/>
          </a:ln>
        </p:spPr>
      </p:pic>
      <p:pic>
        <p:nvPicPr>
          <p:cNvPr id="61" name="Google Shape;61;p2"/>
          <p:cNvPicPr preferRelativeResize="0"/>
          <p:nvPr/>
        </p:nvPicPr>
        <p:blipFill rotWithShape="1">
          <a:blip r:embed="rId4">
            <a:alphaModFix/>
          </a:blip>
          <a:srcRect b="0" l="0" r="0" t="0"/>
          <a:stretch/>
        </p:blipFill>
        <p:spPr>
          <a:xfrm rot="10800000">
            <a:off x="-59799" y="353600"/>
            <a:ext cx="4437749" cy="854525"/>
          </a:xfrm>
          <a:prstGeom prst="rect">
            <a:avLst/>
          </a:prstGeom>
          <a:noFill/>
          <a:ln>
            <a:noFill/>
          </a:ln>
        </p:spPr>
      </p:pic>
      <p:sp>
        <p:nvSpPr>
          <p:cNvPr id="62" name="Google Shape;62;p2"/>
          <p:cNvSpPr txBox="1"/>
          <p:nvPr/>
        </p:nvSpPr>
        <p:spPr>
          <a:xfrm>
            <a:off x="-239225" y="434125"/>
            <a:ext cx="3002400" cy="754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0" i="0" lang="es" sz="3700" u="none" cap="none" strike="noStrike">
                <a:solidFill>
                  <a:schemeClr val="lt1"/>
                </a:solidFill>
                <a:latin typeface="Pacifico"/>
                <a:ea typeface="Pacifico"/>
                <a:cs typeface="Pacifico"/>
                <a:sym typeface="Pacifico"/>
              </a:rPr>
              <a:t>Título</a:t>
            </a:r>
            <a:endParaRPr b="0" i="0" sz="3700" u="none" cap="none" strike="noStrike">
              <a:solidFill>
                <a:schemeClr val="lt1"/>
              </a:solidFill>
              <a:latin typeface="Pacifico"/>
              <a:ea typeface="Pacifico"/>
              <a:cs typeface="Pacifico"/>
              <a:sym typeface="Pacifico"/>
            </a:endParaRPr>
          </a:p>
        </p:txBody>
      </p:sp>
      <p:sp>
        <p:nvSpPr>
          <p:cNvPr id="63" name="Google Shape;63;p2"/>
          <p:cNvSpPr txBox="1"/>
          <p:nvPr/>
        </p:nvSpPr>
        <p:spPr>
          <a:xfrm>
            <a:off x="1698600" y="2571750"/>
            <a:ext cx="6459300" cy="122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0" i="0" lang="es" sz="1350" u="none" cap="none" strike="noStrike">
                <a:solidFill>
                  <a:srgbClr val="272D4F"/>
                </a:solidFill>
                <a:latin typeface="Barlow"/>
                <a:ea typeface="Barlow"/>
                <a:cs typeface="Barlow"/>
                <a:sym typeface="Barlow"/>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a:t>
            </a:r>
            <a:endParaRPr b="0" i="0" sz="1550" u="none" cap="none" strike="noStrike">
              <a:solidFill>
                <a:srgbClr val="272D4F"/>
              </a:solidFill>
              <a:latin typeface="Barlow"/>
              <a:ea typeface="Barlow"/>
              <a:cs typeface="Barlow"/>
              <a:sym typeface="Barlow"/>
            </a:endParaRPr>
          </a:p>
        </p:txBody>
      </p:sp>
      <p:pic>
        <p:nvPicPr>
          <p:cNvPr id="64" name="Google Shape;64;p2"/>
          <p:cNvPicPr preferRelativeResize="0"/>
          <p:nvPr/>
        </p:nvPicPr>
        <p:blipFill rotWithShape="1">
          <a:blip r:embed="rId5">
            <a:alphaModFix/>
          </a:blip>
          <a:srcRect b="0" l="0" r="0" t="0"/>
          <a:stretch/>
        </p:blipFill>
        <p:spPr>
          <a:xfrm>
            <a:off x="8036875" y="190900"/>
            <a:ext cx="866850" cy="1061524"/>
          </a:xfrm>
          <a:prstGeom prst="rect">
            <a:avLst/>
          </a:prstGeom>
          <a:noFill/>
          <a:ln>
            <a:noFill/>
          </a:ln>
        </p:spPr>
      </p:pic>
      <p:pic>
        <p:nvPicPr>
          <p:cNvPr id="65" name="Google Shape;65;p2"/>
          <p:cNvPicPr preferRelativeResize="0"/>
          <p:nvPr/>
        </p:nvPicPr>
        <p:blipFill rotWithShape="1">
          <a:blip r:embed="rId6">
            <a:alphaModFix/>
          </a:blip>
          <a:srcRect b="0" l="0" r="0" t="0"/>
          <a:stretch/>
        </p:blipFill>
        <p:spPr>
          <a:xfrm>
            <a:off x="5897525" y="400675"/>
            <a:ext cx="2514601" cy="647051"/>
          </a:xfrm>
          <a:prstGeom prst="rect">
            <a:avLst/>
          </a:prstGeom>
          <a:noFill/>
          <a:ln>
            <a:noFill/>
          </a:ln>
        </p:spPr>
      </p:pic>
      <p:pic>
        <p:nvPicPr>
          <p:cNvPr id="66" name="Google Shape;66;p2"/>
          <p:cNvPicPr preferRelativeResize="0"/>
          <p:nvPr/>
        </p:nvPicPr>
        <p:blipFill>
          <a:blip r:embed="rId7">
            <a:alphaModFix/>
          </a:blip>
          <a:stretch>
            <a:fillRect/>
          </a:stretch>
        </p:blipFill>
        <p:spPr>
          <a:xfrm>
            <a:off x="4917425" y="400675"/>
            <a:ext cx="984515" cy="647051"/>
          </a:xfrm>
          <a:prstGeom prst="rect">
            <a:avLst/>
          </a:prstGeom>
          <a:noFill/>
          <a:ln>
            <a:noFill/>
          </a:ln>
          <a:effectLst>
            <a:outerShdw blurRad="57150" rotWithShape="0" algn="bl" dir="5400000" dist="19050">
              <a:srgbClr val="000000">
                <a:alpha val="50000"/>
              </a:srgbClr>
            </a:outerShdw>
          </a:effectLst>
        </p:spPr>
      </p:pic>
      <p:sp>
        <p:nvSpPr>
          <p:cNvPr id="67" name="Google Shape;67;p2"/>
          <p:cNvSpPr txBox="1"/>
          <p:nvPr/>
        </p:nvSpPr>
        <p:spPr>
          <a:xfrm>
            <a:off x="6005513" y="975525"/>
            <a:ext cx="19278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600">
                <a:solidFill>
                  <a:srgbClr val="2A4C8E"/>
                </a:solidFill>
              </a:rPr>
              <a:t>31 DE OCTUBRE | 1, 2 Y 3 DE NOVIEMBRE 2023</a:t>
            </a:r>
            <a:endParaRPr b="1" sz="600">
              <a:solidFill>
                <a:srgbClr val="2A4C8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3"/>
          <p:cNvPicPr preferRelativeResize="0"/>
          <p:nvPr/>
        </p:nvPicPr>
        <p:blipFill rotWithShape="1">
          <a:blip r:embed="rId3">
            <a:alphaModFix amt="43000"/>
          </a:blip>
          <a:srcRect b="0" l="0" r="0" t="0"/>
          <a:stretch/>
        </p:blipFill>
        <p:spPr>
          <a:xfrm flipH="1">
            <a:off x="0" y="0"/>
            <a:ext cx="9144000" cy="5143505"/>
          </a:xfrm>
          <a:prstGeom prst="rect">
            <a:avLst/>
          </a:prstGeom>
          <a:noFill/>
          <a:ln>
            <a:noFill/>
          </a:ln>
        </p:spPr>
      </p:pic>
      <p:sp>
        <p:nvSpPr>
          <p:cNvPr id="73" name="Google Shape;73;p3"/>
          <p:cNvSpPr/>
          <p:nvPr/>
        </p:nvSpPr>
        <p:spPr>
          <a:xfrm>
            <a:off x="1260450" y="1654350"/>
            <a:ext cx="2129100" cy="2870700"/>
          </a:xfrm>
          <a:prstGeom prst="rect">
            <a:avLst/>
          </a:prstGeom>
          <a:solidFill>
            <a:srgbClr val="2A4C8E">
              <a:alpha val="84313"/>
            </a:srgbClr>
          </a:solidFill>
          <a:ln>
            <a:noFill/>
          </a:ln>
          <a:effectLst>
            <a:outerShdw blurRad="85725" rotWithShape="0" algn="bl" dir="4380000" dist="114300">
              <a:srgbClr val="000000">
                <a:alpha val="2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p3"/>
          <p:cNvPicPr preferRelativeResize="0"/>
          <p:nvPr/>
        </p:nvPicPr>
        <p:blipFill rotWithShape="1">
          <a:blip r:embed="rId4">
            <a:alphaModFix/>
          </a:blip>
          <a:srcRect b="0" l="11674" r="11674" t="0"/>
          <a:stretch/>
        </p:blipFill>
        <p:spPr>
          <a:xfrm rot="10800000">
            <a:off x="5095652" y="258775"/>
            <a:ext cx="4048348" cy="829725"/>
          </a:xfrm>
          <a:prstGeom prst="rect">
            <a:avLst/>
          </a:prstGeom>
          <a:noFill/>
          <a:ln>
            <a:noFill/>
          </a:ln>
        </p:spPr>
      </p:pic>
      <p:sp>
        <p:nvSpPr>
          <p:cNvPr id="75" name="Google Shape;75;p3"/>
          <p:cNvSpPr txBox="1"/>
          <p:nvPr/>
        </p:nvSpPr>
        <p:spPr>
          <a:xfrm>
            <a:off x="1445850" y="2571750"/>
            <a:ext cx="1758300" cy="177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50"/>
              <a:buFont typeface="Arial"/>
              <a:buNone/>
            </a:pPr>
            <a:r>
              <a:rPr b="0" i="0" lang="es" sz="1150" u="none" cap="none" strike="noStrike">
                <a:solidFill>
                  <a:schemeClr val="lt1"/>
                </a:solidFill>
                <a:latin typeface="Barlow"/>
                <a:ea typeface="Barlow"/>
                <a:cs typeface="Barlow"/>
                <a:sym typeface="Barlow"/>
              </a:rPr>
              <a:t>Lorem ipsum dolor sit amet, consectetuer adipiscing elit. Aenean commodo ligula eget dolor. Aenean massa. Cum sociis natoque penatibus et magnis dis parturient montes, nascetur ridiculus mus. </a:t>
            </a:r>
            <a:endParaRPr b="0" i="0" sz="1350" u="none" cap="none" strike="noStrike">
              <a:solidFill>
                <a:schemeClr val="lt1"/>
              </a:solidFill>
              <a:latin typeface="Barlow"/>
              <a:ea typeface="Barlow"/>
              <a:cs typeface="Barlow"/>
              <a:sym typeface="Barlow"/>
            </a:endParaRPr>
          </a:p>
        </p:txBody>
      </p:sp>
      <p:sp>
        <p:nvSpPr>
          <p:cNvPr id="76" name="Google Shape;76;p3"/>
          <p:cNvSpPr/>
          <p:nvPr/>
        </p:nvSpPr>
        <p:spPr>
          <a:xfrm>
            <a:off x="3583650" y="1654350"/>
            <a:ext cx="2129100" cy="2870700"/>
          </a:xfrm>
          <a:prstGeom prst="rect">
            <a:avLst/>
          </a:prstGeom>
          <a:solidFill>
            <a:srgbClr val="4E82C2">
              <a:alpha val="80000"/>
            </a:srgbClr>
          </a:solidFill>
          <a:ln>
            <a:noFill/>
          </a:ln>
          <a:effectLst>
            <a:outerShdw blurRad="85725" rotWithShape="0" algn="bl" dir="4380000" dist="114300">
              <a:srgbClr val="000000">
                <a:alpha val="2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
          <p:cNvSpPr txBox="1"/>
          <p:nvPr/>
        </p:nvSpPr>
        <p:spPr>
          <a:xfrm>
            <a:off x="3769050" y="2571750"/>
            <a:ext cx="1758300" cy="177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50"/>
              <a:buFont typeface="Arial"/>
              <a:buNone/>
            </a:pPr>
            <a:r>
              <a:rPr b="0" i="0" lang="es" sz="1150" u="none" cap="none" strike="noStrike">
                <a:solidFill>
                  <a:schemeClr val="lt1"/>
                </a:solidFill>
                <a:latin typeface="Barlow"/>
                <a:ea typeface="Barlow"/>
                <a:cs typeface="Barlow"/>
                <a:sym typeface="Barlow"/>
              </a:rPr>
              <a:t>Lorem ipsum dolor sit amet, consectetuer adipiscing elit. Aenean commodo ligula eget dolor. Aenean massa. Cum sociis natoque penatibus et magnis dis parturient montes, nascetur ridiculus mus. </a:t>
            </a:r>
            <a:endParaRPr b="0" i="0" sz="1350" u="none" cap="none" strike="noStrike">
              <a:solidFill>
                <a:schemeClr val="lt1"/>
              </a:solidFill>
              <a:latin typeface="Barlow"/>
              <a:ea typeface="Barlow"/>
              <a:cs typeface="Barlow"/>
              <a:sym typeface="Barlow"/>
            </a:endParaRPr>
          </a:p>
        </p:txBody>
      </p:sp>
      <p:sp>
        <p:nvSpPr>
          <p:cNvPr id="78" name="Google Shape;78;p3"/>
          <p:cNvSpPr/>
          <p:nvPr/>
        </p:nvSpPr>
        <p:spPr>
          <a:xfrm>
            <a:off x="5906850" y="1654350"/>
            <a:ext cx="2129100" cy="2870700"/>
          </a:xfrm>
          <a:prstGeom prst="rect">
            <a:avLst/>
          </a:prstGeom>
          <a:solidFill>
            <a:srgbClr val="2A4C8E">
              <a:alpha val="84313"/>
            </a:srgbClr>
          </a:solidFill>
          <a:ln>
            <a:noFill/>
          </a:ln>
          <a:effectLst>
            <a:outerShdw blurRad="85725" rotWithShape="0" algn="bl" dir="4380000" dist="114300">
              <a:srgbClr val="000000">
                <a:alpha val="2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
          <p:cNvSpPr txBox="1"/>
          <p:nvPr/>
        </p:nvSpPr>
        <p:spPr>
          <a:xfrm>
            <a:off x="6092250" y="2571750"/>
            <a:ext cx="1758300" cy="177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50"/>
              <a:buFont typeface="Arial"/>
              <a:buNone/>
            </a:pPr>
            <a:r>
              <a:rPr b="0" i="0" lang="es" sz="1150" u="none" cap="none" strike="noStrike">
                <a:solidFill>
                  <a:schemeClr val="lt1"/>
                </a:solidFill>
                <a:latin typeface="Barlow"/>
                <a:ea typeface="Barlow"/>
                <a:cs typeface="Barlow"/>
                <a:sym typeface="Barlow"/>
              </a:rPr>
              <a:t>Lorem ipsum dolor sit amet, consectetuer adipiscing elit. Aenean commodo ligula eget dolor. Aenean massa. Cum sociis natoque penatibus et magnis dis parturient montes, nascetur ridiculus mus. </a:t>
            </a:r>
            <a:endParaRPr b="0" i="0" sz="1350" u="none" cap="none" strike="noStrike">
              <a:solidFill>
                <a:schemeClr val="lt1"/>
              </a:solidFill>
              <a:latin typeface="Barlow"/>
              <a:ea typeface="Barlow"/>
              <a:cs typeface="Barlow"/>
              <a:sym typeface="Barlow"/>
            </a:endParaRPr>
          </a:p>
        </p:txBody>
      </p:sp>
      <p:sp>
        <p:nvSpPr>
          <p:cNvPr id="80" name="Google Shape;80;p3"/>
          <p:cNvSpPr txBox="1"/>
          <p:nvPr/>
        </p:nvSpPr>
        <p:spPr>
          <a:xfrm>
            <a:off x="5906850" y="339163"/>
            <a:ext cx="3002400" cy="754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0" i="0" lang="es" sz="3700" u="none" cap="none" strike="noStrike">
                <a:solidFill>
                  <a:schemeClr val="lt1"/>
                </a:solidFill>
                <a:latin typeface="Pacifico"/>
                <a:ea typeface="Pacifico"/>
                <a:cs typeface="Pacifico"/>
                <a:sym typeface="Pacifico"/>
              </a:rPr>
              <a:t>Título</a:t>
            </a:r>
            <a:endParaRPr b="0" i="0" sz="3700" u="none" cap="none" strike="noStrike">
              <a:solidFill>
                <a:schemeClr val="lt1"/>
              </a:solidFill>
              <a:latin typeface="Pacifico"/>
              <a:ea typeface="Pacifico"/>
              <a:cs typeface="Pacifico"/>
              <a:sym typeface="Pacifico"/>
            </a:endParaRPr>
          </a:p>
        </p:txBody>
      </p:sp>
      <p:pic>
        <p:nvPicPr>
          <p:cNvPr id="81" name="Google Shape;81;p3"/>
          <p:cNvPicPr preferRelativeResize="0"/>
          <p:nvPr/>
        </p:nvPicPr>
        <p:blipFill rotWithShape="1">
          <a:blip r:embed="rId5">
            <a:alphaModFix/>
          </a:blip>
          <a:srcRect b="0" l="0" r="0" t="0"/>
          <a:stretch/>
        </p:blipFill>
        <p:spPr>
          <a:xfrm>
            <a:off x="1867800" y="2069350"/>
            <a:ext cx="859400" cy="376700"/>
          </a:xfrm>
          <a:prstGeom prst="rect">
            <a:avLst/>
          </a:prstGeom>
          <a:noFill/>
          <a:ln>
            <a:noFill/>
          </a:ln>
        </p:spPr>
      </p:pic>
      <p:pic>
        <p:nvPicPr>
          <p:cNvPr id="82" name="Google Shape;82;p3"/>
          <p:cNvPicPr preferRelativeResize="0"/>
          <p:nvPr/>
        </p:nvPicPr>
        <p:blipFill rotWithShape="1">
          <a:blip r:embed="rId5">
            <a:alphaModFix/>
          </a:blip>
          <a:srcRect b="0" l="0" r="0" t="0"/>
          <a:stretch/>
        </p:blipFill>
        <p:spPr>
          <a:xfrm>
            <a:off x="4218500" y="2069350"/>
            <a:ext cx="859400" cy="376700"/>
          </a:xfrm>
          <a:prstGeom prst="rect">
            <a:avLst/>
          </a:prstGeom>
          <a:noFill/>
          <a:ln>
            <a:noFill/>
          </a:ln>
        </p:spPr>
      </p:pic>
      <p:pic>
        <p:nvPicPr>
          <p:cNvPr id="83" name="Google Shape;83;p3"/>
          <p:cNvPicPr preferRelativeResize="0"/>
          <p:nvPr/>
        </p:nvPicPr>
        <p:blipFill rotWithShape="1">
          <a:blip r:embed="rId5">
            <a:alphaModFix/>
          </a:blip>
          <a:srcRect b="0" l="0" r="0" t="0"/>
          <a:stretch/>
        </p:blipFill>
        <p:spPr>
          <a:xfrm>
            <a:off x="6569200" y="2069350"/>
            <a:ext cx="859400" cy="376700"/>
          </a:xfrm>
          <a:prstGeom prst="rect">
            <a:avLst/>
          </a:prstGeom>
          <a:noFill/>
          <a:ln>
            <a:noFill/>
          </a:ln>
        </p:spPr>
      </p:pic>
      <p:pic>
        <p:nvPicPr>
          <p:cNvPr id="84" name="Google Shape;84;p3"/>
          <p:cNvPicPr preferRelativeResize="0"/>
          <p:nvPr/>
        </p:nvPicPr>
        <p:blipFill rotWithShape="1">
          <a:blip r:embed="rId6">
            <a:alphaModFix/>
          </a:blip>
          <a:srcRect b="0" l="0" r="0" t="0"/>
          <a:stretch/>
        </p:blipFill>
        <p:spPr>
          <a:xfrm>
            <a:off x="314700" y="214825"/>
            <a:ext cx="866850" cy="1061524"/>
          </a:xfrm>
          <a:prstGeom prst="rect">
            <a:avLst/>
          </a:prstGeom>
          <a:noFill/>
          <a:ln>
            <a:noFill/>
          </a:ln>
        </p:spPr>
      </p:pic>
      <p:pic>
        <p:nvPicPr>
          <p:cNvPr id="85" name="Google Shape;85;p3"/>
          <p:cNvPicPr preferRelativeResize="0"/>
          <p:nvPr/>
        </p:nvPicPr>
        <p:blipFill rotWithShape="1">
          <a:blip r:embed="rId7">
            <a:alphaModFix/>
          </a:blip>
          <a:srcRect b="0" l="0" r="0" t="0"/>
          <a:stretch/>
        </p:blipFill>
        <p:spPr>
          <a:xfrm>
            <a:off x="1109775" y="408200"/>
            <a:ext cx="2514601" cy="647051"/>
          </a:xfrm>
          <a:prstGeom prst="rect">
            <a:avLst/>
          </a:prstGeom>
          <a:noFill/>
          <a:ln>
            <a:noFill/>
          </a:ln>
        </p:spPr>
      </p:pic>
      <p:pic>
        <p:nvPicPr>
          <p:cNvPr id="86" name="Google Shape;86;p3"/>
          <p:cNvPicPr preferRelativeResize="0"/>
          <p:nvPr/>
        </p:nvPicPr>
        <p:blipFill>
          <a:blip r:embed="rId8">
            <a:alphaModFix/>
          </a:blip>
          <a:stretch>
            <a:fillRect/>
          </a:stretch>
        </p:blipFill>
        <p:spPr>
          <a:xfrm>
            <a:off x="3329725" y="392738"/>
            <a:ext cx="984515" cy="647051"/>
          </a:xfrm>
          <a:prstGeom prst="rect">
            <a:avLst/>
          </a:prstGeom>
          <a:noFill/>
          <a:ln>
            <a:noFill/>
          </a:ln>
          <a:effectLst>
            <a:outerShdw blurRad="57150" rotWithShape="0" algn="bl" dir="5400000" dist="19050">
              <a:srgbClr val="000000">
                <a:alpha val="50000"/>
              </a:srgbClr>
            </a:outerShdw>
          </a:effectLst>
        </p:spPr>
      </p:pic>
      <p:sp>
        <p:nvSpPr>
          <p:cNvPr id="87" name="Google Shape;87;p3"/>
          <p:cNvSpPr txBox="1"/>
          <p:nvPr/>
        </p:nvSpPr>
        <p:spPr>
          <a:xfrm>
            <a:off x="1257750" y="999450"/>
            <a:ext cx="19464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600">
                <a:solidFill>
                  <a:srgbClr val="2A4C8E"/>
                </a:solidFill>
              </a:rPr>
              <a:t>31 DE OCTUBRE | 1, 2 Y 3 DE NOVIEMBRE 2023</a:t>
            </a:r>
            <a:endParaRPr b="1" sz="600">
              <a:solidFill>
                <a:srgbClr val="2A4C8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p:nvPr/>
        </p:nvSpPr>
        <p:spPr>
          <a:xfrm rot="5400000">
            <a:off x="2063500" y="-2063250"/>
            <a:ext cx="5143500" cy="9270000"/>
          </a:xfrm>
          <a:prstGeom prst="rect">
            <a:avLst/>
          </a:prstGeom>
          <a:gradFill>
            <a:gsLst>
              <a:gs pos="0">
                <a:srgbClr val="FFFFFF">
                  <a:alpha val="80000"/>
                </a:srgbClr>
              </a:gs>
              <a:gs pos="100000">
                <a:srgbClr val="70A4D5">
                  <a:alpha val="80000"/>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p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4" name="Google Shape;94;p4"/>
          <p:cNvSpPr txBox="1"/>
          <p:nvPr/>
        </p:nvSpPr>
        <p:spPr>
          <a:xfrm>
            <a:off x="1138175" y="2719250"/>
            <a:ext cx="6445500" cy="122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50"/>
              <a:buFont typeface="Arial"/>
              <a:buNone/>
            </a:pPr>
            <a:r>
              <a:rPr b="0" i="0" lang="es" sz="1350" u="none" cap="none" strike="noStrike">
                <a:solidFill>
                  <a:srgbClr val="272D4F"/>
                </a:solidFill>
                <a:latin typeface="Barlow"/>
                <a:ea typeface="Barlow"/>
                <a:cs typeface="Barlow"/>
                <a:sym typeface="Barlow"/>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a:t>
            </a:r>
            <a:endParaRPr b="0" i="0" sz="1550" u="none" cap="none" strike="noStrike">
              <a:solidFill>
                <a:srgbClr val="272D4F"/>
              </a:solidFill>
              <a:latin typeface="Barlow"/>
              <a:ea typeface="Barlow"/>
              <a:cs typeface="Barlow"/>
              <a:sym typeface="Barlow"/>
            </a:endParaRPr>
          </a:p>
        </p:txBody>
      </p:sp>
      <p:sp>
        <p:nvSpPr>
          <p:cNvPr id="95" name="Google Shape;95;p4"/>
          <p:cNvSpPr txBox="1"/>
          <p:nvPr/>
        </p:nvSpPr>
        <p:spPr>
          <a:xfrm>
            <a:off x="1181550" y="1673313"/>
            <a:ext cx="300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0" i="0" lang="es" sz="3900" u="none" cap="none" strike="noStrike">
                <a:solidFill>
                  <a:schemeClr val="lt1"/>
                </a:solidFill>
                <a:latin typeface="Pacifico"/>
                <a:ea typeface="Pacifico"/>
                <a:cs typeface="Pacifico"/>
                <a:sym typeface="Pacifico"/>
              </a:rPr>
              <a:t>Título</a:t>
            </a:r>
            <a:endParaRPr b="0" i="0" sz="3900" u="none" cap="none" strike="noStrike">
              <a:solidFill>
                <a:schemeClr val="lt1"/>
              </a:solidFill>
              <a:latin typeface="Pacifico"/>
              <a:ea typeface="Pacifico"/>
              <a:cs typeface="Pacifico"/>
              <a:sym typeface="Pacifico"/>
            </a:endParaRPr>
          </a:p>
        </p:txBody>
      </p:sp>
      <p:pic>
        <p:nvPicPr>
          <p:cNvPr id="96" name="Google Shape;96;p4"/>
          <p:cNvPicPr preferRelativeResize="0"/>
          <p:nvPr/>
        </p:nvPicPr>
        <p:blipFill rotWithShape="1">
          <a:blip r:embed="rId4">
            <a:alphaModFix/>
          </a:blip>
          <a:srcRect b="0" l="0" r="0" t="0"/>
          <a:stretch/>
        </p:blipFill>
        <p:spPr>
          <a:xfrm>
            <a:off x="1229400" y="1905925"/>
            <a:ext cx="677675" cy="319900"/>
          </a:xfrm>
          <a:prstGeom prst="rect">
            <a:avLst/>
          </a:prstGeom>
          <a:noFill/>
          <a:ln>
            <a:noFill/>
          </a:ln>
        </p:spPr>
      </p:pic>
      <p:pic>
        <p:nvPicPr>
          <p:cNvPr id="97" name="Google Shape;97;p4"/>
          <p:cNvPicPr preferRelativeResize="0"/>
          <p:nvPr/>
        </p:nvPicPr>
        <p:blipFill rotWithShape="1">
          <a:blip r:embed="rId5">
            <a:alphaModFix/>
          </a:blip>
          <a:srcRect b="0" l="0" r="0" t="0"/>
          <a:stretch/>
        </p:blipFill>
        <p:spPr>
          <a:xfrm>
            <a:off x="314700" y="214825"/>
            <a:ext cx="866850" cy="1061524"/>
          </a:xfrm>
          <a:prstGeom prst="rect">
            <a:avLst/>
          </a:prstGeom>
          <a:noFill/>
          <a:ln>
            <a:noFill/>
          </a:ln>
        </p:spPr>
      </p:pic>
      <p:pic>
        <p:nvPicPr>
          <p:cNvPr id="98" name="Google Shape;98;p4"/>
          <p:cNvPicPr preferRelativeResize="0"/>
          <p:nvPr/>
        </p:nvPicPr>
        <p:blipFill rotWithShape="1">
          <a:blip r:embed="rId6">
            <a:alphaModFix/>
          </a:blip>
          <a:srcRect b="0" l="0" r="0" t="0"/>
          <a:stretch/>
        </p:blipFill>
        <p:spPr>
          <a:xfrm>
            <a:off x="1109775" y="408200"/>
            <a:ext cx="2514601" cy="647051"/>
          </a:xfrm>
          <a:prstGeom prst="rect">
            <a:avLst/>
          </a:prstGeom>
          <a:noFill/>
          <a:ln>
            <a:noFill/>
          </a:ln>
        </p:spPr>
      </p:pic>
      <p:pic>
        <p:nvPicPr>
          <p:cNvPr id="99" name="Google Shape;99;p4"/>
          <p:cNvPicPr preferRelativeResize="0"/>
          <p:nvPr/>
        </p:nvPicPr>
        <p:blipFill>
          <a:blip r:embed="rId7">
            <a:alphaModFix/>
          </a:blip>
          <a:stretch>
            <a:fillRect/>
          </a:stretch>
        </p:blipFill>
        <p:spPr>
          <a:xfrm>
            <a:off x="3329725" y="392738"/>
            <a:ext cx="984515" cy="647051"/>
          </a:xfrm>
          <a:prstGeom prst="rect">
            <a:avLst/>
          </a:prstGeom>
          <a:noFill/>
          <a:ln>
            <a:noFill/>
          </a:ln>
          <a:effectLst>
            <a:outerShdw blurRad="57150" rotWithShape="0" algn="bl" dir="5400000" dist="19050">
              <a:schemeClr val="lt1">
                <a:alpha val="50000"/>
              </a:schemeClr>
            </a:outerShdw>
          </a:effectLst>
        </p:spPr>
      </p:pic>
      <p:sp>
        <p:nvSpPr>
          <p:cNvPr id="100" name="Google Shape;100;p4"/>
          <p:cNvSpPr txBox="1"/>
          <p:nvPr/>
        </p:nvSpPr>
        <p:spPr>
          <a:xfrm>
            <a:off x="1257750" y="999450"/>
            <a:ext cx="19464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600">
                <a:solidFill>
                  <a:srgbClr val="2A4C8E"/>
                </a:solidFill>
              </a:rPr>
              <a:t>31 DE OCTUBRE | 1, 2 Y 3 DE NOVIEMBRE 2023</a:t>
            </a:r>
            <a:endParaRPr b="1" sz="600">
              <a:solidFill>
                <a:srgbClr val="2A4C8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p:nvPr/>
        </p:nvSpPr>
        <p:spPr>
          <a:xfrm flipH="1" rot="-5400000">
            <a:off x="2015650" y="-2015400"/>
            <a:ext cx="5143500" cy="9174300"/>
          </a:xfrm>
          <a:prstGeom prst="rect">
            <a:avLst/>
          </a:prstGeom>
          <a:gradFill>
            <a:gsLst>
              <a:gs pos="0">
                <a:srgbClr val="FFFFFF">
                  <a:alpha val="80000"/>
                </a:srgbClr>
              </a:gs>
              <a:gs pos="100000">
                <a:srgbClr val="2A4C8E">
                  <a:alpha val="80000"/>
                </a:srgbClr>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 name="Google Shape;106;p5"/>
          <p:cNvPicPr preferRelativeResize="0"/>
          <p:nvPr/>
        </p:nvPicPr>
        <p:blipFill rotWithShape="1">
          <a:blip r:embed="rId3">
            <a:alphaModFix/>
          </a:blip>
          <a:srcRect b="0" l="0" r="0" t="0"/>
          <a:stretch/>
        </p:blipFill>
        <p:spPr>
          <a:xfrm flipH="1">
            <a:off x="0" y="262675"/>
            <a:ext cx="9144000" cy="5143500"/>
          </a:xfrm>
          <a:prstGeom prst="rect">
            <a:avLst/>
          </a:prstGeom>
          <a:noFill/>
          <a:ln>
            <a:noFill/>
          </a:ln>
        </p:spPr>
      </p:pic>
      <p:sp>
        <p:nvSpPr>
          <p:cNvPr id="107" name="Google Shape;107;p5"/>
          <p:cNvSpPr txBox="1"/>
          <p:nvPr/>
        </p:nvSpPr>
        <p:spPr>
          <a:xfrm>
            <a:off x="2440175" y="2641725"/>
            <a:ext cx="5541300" cy="1431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50"/>
              <a:buFont typeface="Arial"/>
              <a:buNone/>
            </a:pPr>
            <a:r>
              <a:rPr b="0" i="0" lang="es" sz="1350" u="none" cap="none" strike="noStrike">
                <a:solidFill>
                  <a:srgbClr val="272D4F"/>
                </a:solidFill>
                <a:latin typeface="Barlow"/>
                <a:ea typeface="Barlow"/>
                <a:cs typeface="Barlow"/>
                <a:sym typeface="Barlow"/>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a:t>
            </a:r>
            <a:endParaRPr b="0" i="0" sz="1550" u="none" cap="none" strike="noStrike">
              <a:solidFill>
                <a:srgbClr val="272D4F"/>
              </a:solidFill>
              <a:latin typeface="Barlow"/>
              <a:ea typeface="Barlow"/>
              <a:cs typeface="Barlow"/>
              <a:sym typeface="Barlow"/>
            </a:endParaRPr>
          </a:p>
        </p:txBody>
      </p:sp>
      <p:sp>
        <p:nvSpPr>
          <p:cNvPr id="108" name="Google Shape;108;p5"/>
          <p:cNvSpPr txBox="1"/>
          <p:nvPr/>
        </p:nvSpPr>
        <p:spPr>
          <a:xfrm>
            <a:off x="4817900" y="1680838"/>
            <a:ext cx="30024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900"/>
              <a:buFont typeface="Arial"/>
              <a:buNone/>
            </a:pPr>
            <a:r>
              <a:rPr b="0" i="0" lang="es" sz="3900" u="none" cap="none" strike="noStrike">
                <a:solidFill>
                  <a:schemeClr val="lt1"/>
                </a:solidFill>
                <a:latin typeface="Pacifico"/>
                <a:ea typeface="Pacifico"/>
                <a:cs typeface="Pacifico"/>
                <a:sym typeface="Pacifico"/>
              </a:rPr>
              <a:t>Título</a:t>
            </a:r>
            <a:endParaRPr b="0" i="0" sz="3900" u="none" cap="none" strike="noStrike">
              <a:solidFill>
                <a:schemeClr val="lt1"/>
              </a:solidFill>
              <a:latin typeface="Pacifico"/>
              <a:ea typeface="Pacifico"/>
              <a:cs typeface="Pacifico"/>
              <a:sym typeface="Pacifico"/>
            </a:endParaRPr>
          </a:p>
        </p:txBody>
      </p:sp>
      <p:pic>
        <p:nvPicPr>
          <p:cNvPr id="109" name="Google Shape;109;p5"/>
          <p:cNvPicPr preferRelativeResize="0"/>
          <p:nvPr/>
        </p:nvPicPr>
        <p:blipFill rotWithShape="1">
          <a:blip r:embed="rId4">
            <a:alphaModFix/>
          </a:blip>
          <a:srcRect b="0" l="0" r="0" t="0"/>
          <a:stretch/>
        </p:blipFill>
        <p:spPr>
          <a:xfrm flipH="1">
            <a:off x="7066425" y="1913450"/>
            <a:ext cx="677675" cy="319900"/>
          </a:xfrm>
          <a:prstGeom prst="rect">
            <a:avLst/>
          </a:prstGeom>
          <a:noFill/>
          <a:ln>
            <a:noFill/>
          </a:ln>
        </p:spPr>
      </p:pic>
      <p:pic>
        <p:nvPicPr>
          <p:cNvPr id="110" name="Google Shape;110;p5"/>
          <p:cNvPicPr preferRelativeResize="0"/>
          <p:nvPr/>
        </p:nvPicPr>
        <p:blipFill rotWithShape="1">
          <a:blip r:embed="rId5">
            <a:alphaModFix/>
          </a:blip>
          <a:srcRect b="0" l="0" r="0" t="0"/>
          <a:stretch/>
        </p:blipFill>
        <p:spPr>
          <a:xfrm>
            <a:off x="8036875" y="190900"/>
            <a:ext cx="866850" cy="1061524"/>
          </a:xfrm>
          <a:prstGeom prst="rect">
            <a:avLst/>
          </a:prstGeom>
          <a:noFill/>
          <a:ln>
            <a:noFill/>
          </a:ln>
        </p:spPr>
      </p:pic>
      <p:pic>
        <p:nvPicPr>
          <p:cNvPr id="111" name="Google Shape;111;p5"/>
          <p:cNvPicPr preferRelativeResize="0"/>
          <p:nvPr/>
        </p:nvPicPr>
        <p:blipFill rotWithShape="1">
          <a:blip r:embed="rId6">
            <a:alphaModFix/>
          </a:blip>
          <a:srcRect b="0" l="0" r="0" t="0"/>
          <a:stretch/>
        </p:blipFill>
        <p:spPr>
          <a:xfrm>
            <a:off x="5821325" y="400675"/>
            <a:ext cx="2514601" cy="647051"/>
          </a:xfrm>
          <a:prstGeom prst="rect">
            <a:avLst/>
          </a:prstGeom>
          <a:noFill/>
          <a:ln>
            <a:noFill/>
          </a:ln>
        </p:spPr>
      </p:pic>
      <p:pic>
        <p:nvPicPr>
          <p:cNvPr id="112" name="Google Shape;112;p5"/>
          <p:cNvPicPr preferRelativeResize="0"/>
          <p:nvPr/>
        </p:nvPicPr>
        <p:blipFill>
          <a:blip r:embed="rId7">
            <a:alphaModFix/>
          </a:blip>
          <a:stretch>
            <a:fillRect/>
          </a:stretch>
        </p:blipFill>
        <p:spPr>
          <a:xfrm>
            <a:off x="4718563" y="400663"/>
            <a:ext cx="984515" cy="647051"/>
          </a:xfrm>
          <a:prstGeom prst="rect">
            <a:avLst/>
          </a:prstGeom>
          <a:noFill/>
          <a:ln>
            <a:noFill/>
          </a:ln>
        </p:spPr>
      </p:pic>
      <p:sp>
        <p:nvSpPr>
          <p:cNvPr id="113" name="Google Shape;113;p5"/>
          <p:cNvSpPr txBox="1"/>
          <p:nvPr/>
        </p:nvSpPr>
        <p:spPr>
          <a:xfrm>
            <a:off x="6005513" y="975525"/>
            <a:ext cx="19278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600">
                <a:solidFill>
                  <a:srgbClr val="2A4C8E"/>
                </a:solidFill>
              </a:rPr>
              <a:t>31 DE OCTUBRE | 1, 2 Y 3 DE NOVIEMBRE 2023</a:t>
            </a:r>
            <a:endParaRPr b="1" sz="600">
              <a:solidFill>
                <a:srgbClr val="2A4C8E"/>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